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8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5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62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3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8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30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397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665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2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6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8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6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33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80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7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72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72C943-2E65-4AE6-B950-5E4D19859FB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8C93CF-C5E9-41DA-A154-FF2D8548E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6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EA85-54F9-4101-A038-923158042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Formules</a:t>
            </a:r>
            <a:r>
              <a:rPr lang="en-US" dirty="0"/>
              <a:t> </a:t>
            </a:r>
            <a:r>
              <a:rPr lang="en-US" dirty="0" err="1"/>
              <a:t>paragraaf</a:t>
            </a:r>
            <a:r>
              <a:rPr lang="en-US" dirty="0"/>
              <a:t>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F9D40-6A2F-4092-866D-21F278BDA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Wiskunde</a:t>
            </a:r>
            <a:r>
              <a:rPr lang="en-US" dirty="0"/>
              <a:t> </a:t>
            </a:r>
            <a:r>
              <a:rPr lang="en-US" dirty="0" err="1"/>
              <a:t>hoofdstuk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07270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FC48-A860-4FF8-AAD9-7F003E65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Omtrek</a:t>
            </a:r>
            <a:r>
              <a:rPr lang="en-US" dirty="0"/>
              <a:t> </a:t>
            </a:r>
            <a:r>
              <a:rPr lang="en-US" dirty="0" err="1"/>
              <a:t>cirkel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72632-F292-4887-AAAF-A43E7D6C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deling</a:t>
            </a:r>
            <a:r>
              <a:rPr lang="en-US" dirty="0"/>
              <a:t> </a:t>
            </a:r>
            <a:r>
              <a:rPr lang="en-US" i="1" dirty="0" err="1"/>
              <a:t>omtrek</a:t>
            </a:r>
            <a:r>
              <a:rPr lang="en-US" i="1" dirty="0"/>
              <a:t> </a:t>
            </a:r>
            <a:r>
              <a:rPr lang="en-US" i="1" dirty="0" err="1"/>
              <a:t>cirkel</a:t>
            </a:r>
            <a:r>
              <a:rPr lang="en-US" i="1" dirty="0"/>
              <a:t>: diameter </a:t>
            </a:r>
            <a:r>
              <a:rPr lang="en-US" dirty="0" err="1"/>
              <a:t>geeft</a:t>
            </a:r>
            <a:r>
              <a:rPr lang="en-US" dirty="0"/>
              <a:t> het </a:t>
            </a:r>
            <a:r>
              <a:rPr lang="en-US" dirty="0" err="1"/>
              <a:t>zelfde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maar </a:t>
            </a:r>
            <a:r>
              <a:rPr lang="en-US" dirty="0" err="1"/>
              <a:t>afgerond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Formules</a:t>
            </a:r>
            <a:r>
              <a:rPr lang="en-US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omtrek</a:t>
            </a:r>
            <a:r>
              <a:rPr lang="en-US" dirty="0"/>
              <a:t> </a:t>
            </a:r>
            <a:r>
              <a:rPr lang="en-US" dirty="0" err="1"/>
              <a:t>cirkel</a:t>
            </a:r>
            <a:r>
              <a:rPr lang="en-US" dirty="0"/>
              <a:t>= </a:t>
            </a:r>
            <a:r>
              <a:rPr lang="el-GR" b="1" dirty="0"/>
              <a:t>π</a:t>
            </a:r>
            <a:r>
              <a:rPr lang="en-US" b="1" dirty="0"/>
              <a:t> </a:t>
            </a:r>
            <a:r>
              <a:rPr lang="en-US" dirty="0"/>
              <a:t>x diameter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AD6B1-F414-41BD-8AAC-1778062DFDBD}"/>
              </a:ext>
            </a:extLst>
          </p:cNvPr>
          <p:cNvSpPr/>
          <p:nvPr/>
        </p:nvSpPr>
        <p:spPr>
          <a:xfrm>
            <a:off x="7513982" y="3686313"/>
            <a:ext cx="2875722" cy="1060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π</a:t>
            </a:r>
            <a:r>
              <a:rPr lang="en-US" b="1" dirty="0"/>
              <a:t> </a:t>
            </a:r>
            <a:r>
              <a:rPr lang="en-US" b="1" dirty="0" err="1"/>
              <a:t>spreek</a:t>
            </a:r>
            <a:r>
              <a:rPr lang="en-US" b="1" dirty="0"/>
              <a:t> je </a:t>
            </a:r>
            <a:r>
              <a:rPr lang="en-US" b="1" dirty="0" err="1"/>
              <a:t>uit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4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52B9-1BDB-4695-A293-46E69171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Oppervlakte</a:t>
            </a:r>
            <a:r>
              <a:rPr lang="en-US" dirty="0"/>
              <a:t> </a:t>
            </a:r>
            <a:r>
              <a:rPr lang="en-US" dirty="0" err="1"/>
              <a:t>cirkel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9C98A-4FBA-4749-A379-B0B6532FD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Om heel </a:t>
            </a:r>
            <a:r>
              <a:rPr lang="en-US" dirty="0" err="1"/>
              <a:t>precies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is de </a:t>
            </a:r>
            <a:r>
              <a:rPr lang="en-US" dirty="0" err="1"/>
              <a:t>opp</a:t>
            </a:r>
            <a:r>
              <a:rPr lang="en-US" dirty="0"/>
              <a:t> van de </a:t>
            </a:r>
            <a:r>
              <a:rPr lang="en-US" dirty="0" err="1"/>
              <a:t>cirkel</a:t>
            </a:r>
            <a:r>
              <a:rPr lang="en-US" dirty="0"/>
              <a:t>= </a:t>
            </a:r>
            <a:r>
              <a:rPr lang="el-GR" dirty="0"/>
              <a:t>π</a:t>
            </a:r>
            <a:r>
              <a:rPr lang="en-US" b="1" dirty="0"/>
              <a:t> </a:t>
            </a:r>
            <a:r>
              <a:rPr lang="en-US" dirty="0"/>
              <a:t>x </a:t>
            </a:r>
            <a:r>
              <a:rPr lang="en-US" dirty="0" err="1"/>
              <a:t>straal</a:t>
            </a:r>
            <a:r>
              <a:rPr lang="en-US" dirty="0"/>
              <a:t> x </a:t>
            </a:r>
            <a:r>
              <a:rPr lang="en-US" dirty="0" err="1"/>
              <a:t>straal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Formules</a:t>
            </a:r>
            <a:r>
              <a:rPr lang="en-US" b="1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cirkel</a:t>
            </a:r>
            <a:r>
              <a:rPr lang="en-US" dirty="0"/>
              <a:t>= </a:t>
            </a:r>
            <a:r>
              <a:rPr lang="el-GR" dirty="0"/>
              <a:t>π</a:t>
            </a:r>
            <a:r>
              <a:rPr lang="en-US" b="1" dirty="0"/>
              <a:t> </a:t>
            </a:r>
            <a:r>
              <a:rPr lang="en-US" dirty="0"/>
              <a:t>x straal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sz="3600" baseline="30000" dirty="0"/>
              <a:t>Je </a:t>
            </a:r>
            <a:r>
              <a:rPr lang="en-US" sz="3600" baseline="30000" dirty="0" err="1"/>
              <a:t>berekent</a:t>
            </a:r>
            <a:r>
              <a:rPr lang="en-US" sz="3600" baseline="30000" dirty="0"/>
              <a:t> </a:t>
            </a:r>
            <a:r>
              <a:rPr lang="en-US" sz="3600" baseline="30000" dirty="0" err="1"/>
              <a:t>eerst</a:t>
            </a:r>
            <a:r>
              <a:rPr lang="en-US" sz="3600" baseline="30000" dirty="0"/>
              <a:t> de </a:t>
            </a:r>
            <a:r>
              <a:rPr lang="en-US" sz="3600" baseline="30000" dirty="0" err="1"/>
              <a:t>straal</a:t>
            </a:r>
            <a:r>
              <a:rPr lang="en-US" sz="3600" baseline="30000" dirty="0"/>
              <a:t> </a:t>
            </a:r>
            <a:r>
              <a:rPr lang="en-US" sz="3600" baseline="30000" dirty="0" err="1"/>
              <a:t>en</a:t>
            </a:r>
            <a:r>
              <a:rPr lang="en-US" sz="3600" baseline="30000" dirty="0"/>
              <a:t> </a:t>
            </a:r>
            <a:r>
              <a:rPr lang="en-US" sz="3600" baseline="30000" dirty="0" err="1"/>
              <a:t>dat</a:t>
            </a:r>
            <a:r>
              <a:rPr lang="en-US" sz="3600" baseline="30000" dirty="0"/>
              <a:t> </a:t>
            </a:r>
            <a:r>
              <a:rPr lang="en-US" sz="3600" baseline="30000" dirty="0" err="1"/>
              <a:t>deel</a:t>
            </a:r>
            <a:r>
              <a:rPr lang="en-US" sz="3600" baseline="30000" dirty="0"/>
              <a:t> je door 2 </a:t>
            </a:r>
            <a:r>
              <a:rPr lang="en-US" sz="3600" baseline="30000" dirty="0" err="1"/>
              <a:t>en</a:t>
            </a:r>
            <a:r>
              <a:rPr lang="en-US" sz="3600" baseline="30000" dirty="0"/>
              <a:t> dan doe je </a:t>
            </a:r>
            <a:r>
              <a:rPr lang="el-GR" sz="3600" baseline="30000" dirty="0"/>
              <a:t>π</a:t>
            </a:r>
            <a:r>
              <a:rPr lang="en-US" sz="3600" baseline="30000" dirty="0"/>
              <a:t> x de antwoord</a:t>
            </a:r>
            <a:r>
              <a:rPr lang="en-US" baseline="30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2</a:t>
            </a:r>
            <a:endParaRPr lang="en-US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749251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82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Formules paragraaf 3</vt:lpstr>
      <vt:lpstr>Omtrek cirkel</vt:lpstr>
      <vt:lpstr>Oppervlakte cirkel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Formules paragraaf 3</dc:title>
  <dc:creator>Rita</dc:creator>
  <cp:lastModifiedBy>Rita</cp:lastModifiedBy>
  <cp:revision>3</cp:revision>
  <dcterms:created xsi:type="dcterms:W3CDTF">2018-07-05T18:31:18Z</dcterms:created>
  <dcterms:modified xsi:type="dcterms:W3CDTF">2018-07-05T18:49:40Z</dcterms:modified>
</cp:coreProperties>
</file>