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AF409-0402-40CF-82F6-8728C63274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Formules</a:t>
            </a:r>
            <a:r>
              <a:rPr lang="en-US" dirty="0"/>
              <a:t> </a:t>
            </a:r>
            <a:r>
              <a:rPr lang="en-US" dirty="0" err="1"/>
              <a:t>paragraaf</a:t>
            </a:r>
            <a:r>
              <a:rPr lang="en-US" dirty="0"/>
              <a:t>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4FBA2F-1FBD-47CE-ADF2-1D5F063187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Wiskunde</a:t>
            </a:r>
            <a:r>
              <a:rPr lang="en-US" dirty="0"/>
              <a:t> </a:t>
            </a:r>
            <a:r>
              <a:rPr lang="en-US" dirty="0" err="1"/>
              <a:t>hofdstuk</a:t>
            </a:r>
            <a:r>
              <a:rPr lang="en-US"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00641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B6CF1-B94E-4897-96BE-34BFBC1CE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Oppervlakte</a:t>
            </a:r>
            <a:r>
              <a:rPr lang="en-US" dirty="0"/>
              <a:t> </a:t>
            </a:r>
            <a:r>
              <a:rPr lang="en-US" dirty="0" err="1"/>
              <a:t>ruimtefiguren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C058D-666D-42D4-864F-6B7DB1A4E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oppervlakte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ruimtefiguur</a:t>
            </a:r>
            <a:r>
              <a:rPr lang="en-US" dirty="0"/>
              <a:t> is de </a:t>
            </a:r>
            <a:r>
              <a:rPr lang="en-US" dirty="0" err="1"/>
              <a:t>oppervlakte</a:t>
            </a:r>
            <a:r>
              <a:rPr lang="en-US" dirty="0"/>
              <a:t> van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gransvlakken</a:t>
            </a:r>
            <a:r>
              <a:rPr lang="en-US" dirty="0"/>
              <a:t> </a:t>
            </a:r>
            <a:r>
              <a:rPr lang="en-US" dirty="0" err="1"/>
              <a:t>samen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 err="1"/>
              <a:t>Formules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en-US" dirty="0"/>
              <a:t>Je </a:t>
            </a:r>
            <a:r>
              <a:rPr lang="en-US" dirty="0" err="1"/>
              <a:t>berekent</a:t>
            </a:r>
            <a:r>
              <a:rPr lang="en-US" dirty="0"/>
              <a:t> </a:t>
            </a:r>
            <a:r>
              <a:rPr lang="en-US" dirty="0" err="1"/>
              <a:t>eerst</a:t>
            </a:r>
            <a:r>
              <a:rPr lang="en-US" dirty="0"/>
              <a:t> de </a:t>
            </a:r>
            <a:r>
              <a:rPr lang="en-US" dirty="0" err="1"/>
              <a:t>opp</a:t>
            </a:r>
            <a:r>
              <a:rPr lang="en-US" dirty="0"/>
              <a:t> </a:t>
            </a:r>
            <a:r>
              <a:rPr lang="en-US" dirty="0" err="1"/>
              <a:t>boven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onderkant</a:t>
            </a:r>
            <a:r>
              <a:rPr lang="en-US" dirty="0"/>
              <a:t> van de </a:t>
            </a:r>
            <a:r>
              <a:rPr lang="en-US" dirty="0" err="1"/>
              <a:t>ruitefiguur</a:t>
            </a:r>
            <a:r>
              <a:rPr lang="en-US" dirty="0"/>
              <a:t> dan de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achterkant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dan de </a:t>
            </a:r>
            <a:r>
              <a:rPr lang="en-US" dirty="0" err="1"/>
              <a:t>rechter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linkerkant</a:t>
            </a:r>
            <a:r>
              <a:rPr lang="en-US" dirty="0"/>
              <a:t> van de </a:t>
            </a:r>
            <a:r>
              <a:rPr lang="en-US" dirty="0" err="1"/>
              <a:t>ruimtefiguur</a:t>
            </a:r>
            <a:r>
              <a:rPr lang="en-US" dirty="0"/>
              <a:t>.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laatst</a:t>
            </a:r>
            <a:r>
              <a:rPr lang="en-US" dirty="0"/>
              <a:t> </a:t>
            </a:r>
            <a:r>
              <a:rPr lang="en-US" dirty="0" err="1"/>
              <a:t>tel</a:t>
            </a:r>
            <a:r>
              <a:rPr lang="en-US" dirty="0"/>
              <a:t> je die </a:t>
            </a:r>
            <a:r>
              <a:rPr lang="en-US" dirty="0" err="1"/>
              <a:t>allemaal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elkaar</a:t>
            </a:r>
            <a:r>
              <a:rPr lang="en-US"/>
              <a:t> op.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8781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</TotalTime>
  <Words>60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Garamond</vt:lpstr>
      <vt:lpstr>Organic</vt:lpstr>
      <vt:lpstr>Formules paragraaf 4</vt:lpstr>
      <vt:lpstr>Oppervlakte ruimtefiguren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Formules paragraaf 4</dc:title>
  <dc:creator>Rita</dc:creator>
  <cp:lastModifiedBy>Rita</cp:lastModifiedBy>
  <cp:revision>1</cp:revision>
  <dcterms:created xsi:type="dcterms:W3CDTF">2018-07-05T18:58:55Z</dcterms:created>
  <dcterms:modified xsi:type="dcterms:W3CDTF">2018-07-05T19:03:07Z</dcterms:modified>
</cp:coreProperties>
</file>