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7DD000E-5036-41F0-BBA9-89E5A70A58F4}" type="datetimeFigureOut">
              <a:rPr lang="nl-NL" smtClean="0"/>
              <a:t>4-7-2018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A3E96C5-7F9E-4608-889F-27CFC51DAA61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09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000E-5036-41F0-BBA9-89E5A70A58F4}" type="datetimeFigureOut">
              <a:rPr lang="nl-NL" smtClean="0"/>
              <a:t>4-7-2018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96C5-7F9E-4608-889F-27CFC51DAA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216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000E-5036-41F0-BBA9-89E5A70A58F4}" type="datetimeFigureOut">
              <a:rPr lang="nl-NL" smtClean="0"/>
              <a:t>4-7-2018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96C5-7F9E-4608-889F-27CFC51DAA61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749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000E-5036-41F0-BBA9-89E5A70A58F4}" type="datetimeFigureOut">
              <a:rPr lang="nl-NL" smtClean="0"/>
              <a:t>4-7-2018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96C5-7F9E-4608-889F-27CFC51DAA61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574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000E-5036-41F0-BBA9-89E5A70A58F4}" type="datetimeFigureOut">
              <a:rPr lang="nl-NL" smtClean="0"/>
              <a:t>4-7-2018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96C5-7F9E-4608-889F-27CFC51DAA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3446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000E-5036-41F0-BBA9-89E5A70A58F4}" type="datetimeFigureOut">
              <a:rPr lang="nl-NL" smtClean="0"/>
              <a:t>4-7-2018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96C5-7F9E-4608-889F-27CFC51DAA61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082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000E-5036-41F0-BBA9-89E5A70A58F4}" type="datetimeFigureOut">
              <a:rPr lang="nl-NL" smtClean="0"/>
              <a:t>4-7-2018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96C5-7F9E-4608-889F-27CFC51DAA61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881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000E-5036-41F0-BBA9-89E5A70A58F4}" type="datetimeFigureOut">
              <a:rPr lang="nl-NL" smtClean="0"/>
              <a:t>4-7-2018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96C5-7F9E-4608-889F-27CFC51DAA61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371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000E-5036-41F0-BBA9-89E5A70A58F4}" type="datetimeFigureOut">
              <a:rPr lang="nl-NL" smtClean="0"/>
              <a:t>4-7-2018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96C5-7F9E-4608-889F-27CFC51DAA61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064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000E-5036-41F0-BBA9-89E5A70A58F4}" type="datetimeFigureOut">
              <a:rPr lang="nl-NL" smtClean="0"/>
              <a:t>4-7-2018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96C5-7F9E-4608-889F-27CFC51DAA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079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000E-5036-41F0-BBA9-89E5A70A58F4}" type="datetimeFigureOut">
              <a:rPr lang="nl-NL" smtClean="0"/>
              <a:t>4-7-2018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96C5-7F9E-4608-889F-27CFC51DAA61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12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000E-5036-41F0-BBA9-89E5A70A58F4}" type="datetimeFigureOut">
              <a:rPr lang="nl-NL" smtClean="0"/>
              <a:t>4-7-2018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96C5-7F9E-4608-889F-27CFC51DAA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3533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000E-5036-41F0-BBA9-89E5A70A58F4}" type="datetimeFigureOut">
              <a:rPr lang="nl-NL" smtClean="0"/>
              <a:t>4-7-2018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96C5-7F9E-4608-889F-27CFC51DAA61}" type="slidenum">
              <a:rPr lang="nl-NL" smtClean="0"/>
              <a:t>‹nr.›</a:t>
            </a:fld>
            <a:endParaRPr lang="nl-N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862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000E-5036-41F0-BBA9-89E5A70A58F4}" type="datetimeFigureOut">
              <a:rPr lang="nl-NL" smtClean="0"/>
              <a:t>4-7-2018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96C5-7F9E-4608-889F-27CFC51DAA61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039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000E-5036-41F0-BBA9-89E5A70A58F4}" type="datetimeFigureOut">
              <a:rPr lang="nl-NL" smtClean="0"/>
              <a:t>4-7-2018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96C5-7F9E-4608-889F-27CFC51DAA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4740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000E-5036-41F0-BBA9-89E5A70A58F4}" type="datetimeFigureOut">
              <a:rPr lang="nl-NL" smtClean="0"/>
              <a:t>4-7-2018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96C5-7F9E-4608-889F-27CFC51DAA61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748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000E-5036-41F0-BBA9-89E5A70A58F4}" type="datetimeFigureOut">
              <a:rPr lang="nl-NL" smtClean="0"/>
              <a:t>4-7-2018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96C5-7F9E-4608-889F-27CFC51DAA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269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DD000E-5036-41F0-BBA9-89E5A70A58F4}" type="datetimeFigureOut">
              <a:rPr lang="nl-NL" smtClean="0"/>
              <a:t>4-7-2018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3E96C5-7F9E-4608-889F-27CFC51DAA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151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Formules paragraaf 1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Wiskunde hoofdstuk 5</a:t>
            </a:r>
          </a:p>
        </p:txBody>
      </p:sp>
    </p:spTree>
    <p:extLst>
      <p:ext uri="{BB962C8B-B14F-4D97-AF65-F5344CB8AC3E}">
        <p14:creationId xmlns:p14="http://schemas.microsoft.com/office/powerpoint/2010/main" val="352789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Helft van rechthoek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Teken een rechthoek om de driehoek. Meet de lengte en de breedte van de rechthoek  en bereken de oppervlakte. De oppervlakte van de driehoek is de helft daarvan.</a:t>
            </a:r>
          </a:p>
          <a:p>
            <a:endParaRPr lang="nl-NL" sz="2000" dirty="0"/>
          </a:p>
          <a:p>
            <a:pPr marL="0" indent="0">
              <a:buNone/>
            </a:pPr>
            <a:r>
              <a:rPr lang="nl-NL" sz="2000" b="1" dirty="0" smtClean="0"/>
              <a:t>Formules</a:t>
            </a:r>
            <a:r>
              <a:rPr lang="nl-NL" sz="2000" dirty="0" smtClean="0"/>
              <a:t>: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 smtClean="0"/>
              <a:t>oppervlakte rechthoek= lengte x breedte = antwoord </a:t>
            </a:r>
            <a:r>
              <a:rPr lang="nl-NL" sz="2000" dirty="0"/>
              <a:t>cm</a:t>
            </a:r>
            <a:r>
              <a:rPr lang="nl-NL" sz="2000" baseline="30000" dirty="0"/>
              <a:t>2</a:t>
            </a:r>
            <a:r>
              <a:rPr lang="nl-NL" sz="2000" dirty="0" smtClean="0"/>
              <a:t>                            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 smtClean="0"/>
              <a:t>oppervlakte driehoek  = ½ x antwoord      = antwoord </a:t>
            </a:r>
            <a:r>
              <a:rPr lang="nl-NL" sz="2000" dirty="0"/>
              <a:t>cm</a:t>
            </a:r>
            <a:r>
              <a:rPr lang="nl-NL" sz="2000" baseline="30000" dirty="0"/>
              <a:t>2</a:t>
            </a:r>
            <a:r>
              <a:rPr lang="nl-NL" sz="2000" dirty="0" smtClean="0"/>
              <a:t> </a:t>
            </a:r>
            <a:endParaRPr lang="nl-NL" sz="1600" dirty="0" smtClean="0"/>
          </a:p>
        </p:txBody>
      </p:sp>
    </p:spTree>
    <p:extLst>
      <p:ext uri="{BB962C8B-B14F-4D97-AF65-F5344CB8AC3E}">
        <p14:creationId xmlns:p14="http://schemas.microsoft.com/office/powerpoint/2010/main" val="60283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Oppervlakte driehoek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Om een driehoek past een rechthoek. De lengte van de rechthoek is één van de zijden van de driehoek. De breedte van de rechthoek is even lang als de </a:t>
            </a:r>
            <a:r>
              <a:rPr lang="nl-NL" sz="2000" b="1" dirty="0" smtClean="0"/>
              <a:t>hoogte</a:t>
            </a:r>
            <a:r>
              <a:rPr lang="nl-NL" sz="2000" dirty="0" smtClean="0"/>
              <a:t> van de driehoek.</a:t>
            </a:r>
          </a:p>
          <a:p>
            <a:endParaRPr lang="nl-NL" sz="2000" dirty="0"/>
          </a:p>
          <a:p>
            <a:pPr marL="0" indent="0">
              <a:buNone/>
            </a:pPr>
            <a:r>
              <a:rPr lang="nl-NL" sz="2000" b="1" dirty="0" smtClean="0"/>
              <a:t>Formules: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 err="1"/>
              <a:t>o</a:t>
            </a:r>
            <a:r>
              <a:rPr lang="nl-NL" sz="2000" dirty="0" err="1" smtClean="0"/>
              <a:t>pp</a:t>
            </a:r>
            <a:r>
              <a:rPr lang="nl-NL" sz="2000" dirty="0" smtClean="0"/>
              <a:t> rechthoek = lengte x breedte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 err="1"/>
              <a:t>o</a:t>
            </a:r>
            <a:r>
              <a:rPr lang="nl-NL" sz="2000" dirty="0" err="1" smtClean="0"/>
              <a:t>pp</a:t>
            </a:r>
            <a:r>
              <a:rPr lang="nl-NL" sz="2000" dirty="0" smtClean="0"/>
              <a:t> driehoek = ½ x lengte x breedte </a:t>
            </a:r>
            <a:r>
              <a:rPr lang="nl-NL" sz="2000" dirty="0" smtClean="0">
                <a:sym typeface="Wingdings" panose="05000000000000000000" pitchFamily="2" charset="2"/>
              </a:rPr>
              <a:t> </a:t>
            </a:r>
            <a:r>
              <a:rPr lang="nl-NL" sz="2000" dirty="0" err="1" smtClean="0">
                <a:sym typeface="Wingdings" panose="05000000000000000000" pitchFamily="2" charset="2"/>
              </a:rPr>
              <a:t>opp</a:t>
            </a:r>
            <a:r>
              <a:rPr lang="nl-NL" sz="2000" dirty="0" smtClean="0">
                <a:sym typeface="Wingdings" panose="05000000000000000000" pitchFamily="2" charset="2"/>
              </a:rPr>
              <a:t> driehoek = ½ x zijde x hoogte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 err="1">
                <a:sym typeface="Wingdings" panose="05000000000000000000" pitchFamily="2" charset="2"/>
              </a:rPr>
              <a:t>o</a:t>
            </a:r>
            <a:r>
              <a:rPr lang="nl-NL" sz="2000" dirty="0" err="1" smtClean="0">
                <a:sym typeface="Wingdings" panose="05000000000000000000" pitchFamily="2" charset="2"/>
              </a:rPr>
              <a:t>pp</a:t>
            </a:r>
            <a:r>
              <a:rPr lang="nl-NL" sz="2000" dirty="0" smtClean="0">
                <a:sym typeface="Wingdings" panose="05000000000000000000" pitchFamily="2" charset="2"/>
              </a:rPr>
              <a:t> driehoek = ½ x zijde x bijbehorende hoogte.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35004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Oppervlakte stomphoekige driehoek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 smtClean="0"/>
              <a:t>Soms moet je een zijde verlengen om de bijbehorende hoogte te berekenen. </a:t>
            </a:r>
          </a:p>
          <a:p>
            <a:pPr marL="0" indent="0">
              <a:buNone/>
            </a:pPr>
            <a:endParaRPr lang="nl-NL" b="1" dirty="0" smtClean="0"/>
          </a:p>
          <a:p>
            <a:pPr marL="0" indent="0">
              <a:buNone/>
            </a:pPr>
            <a:r>
              <a:rPr lang="nl-NL" sz="2000" b="1" dirty="0" smtClean="0"/>
              <a:t>Formule: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 err="1"/>
              <a:t>o</a:t>
            </a:r>
            <a:r>
              <a:rPr lang="nl-NL" sz="2000" dirty="0" err="1" smtClean="0"/>
              <a:t>pp</a:t>
            </a:r>
            <a:r>
              <a:rPr lang="nl-NL" sz="2000" dirty="0" smtClean="0"/>
              <a:t> driehoek = ½ x zijde x bijbehorende hoogte</a:t>
            </a:r>
          </a:p>
          <a:p>
            <a:pPr marL="0" indent="0"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0921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</TotalTime>
  <Words>160</Words>
  <Application>Microsoft Office PowerPoint</Application>
  <PresentationFormat>Breedbeeld</PresentationFormat>
  <Paragraphs>20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Garamond</vt:lpstr>
      <vt:lpstr>Wingdings</vt:lpstr>
      <vt:lpstr>Organisch</vt:lpstr>
      <vt:lpstr>Formules paragraaf 1</vt:lpstr>
      <vt:lpstr>Helft van rechthoek</vt:lpstr>
      <vt:lpstr>Oppervlakte driehoek</vt:lpstr>
      <vt:lpstr>Oppervlakte stomphoekige driehoek</vt:lpstr>
    </vt:vector>
  </TitlesOfParts>
  <Company>Etty Hillesum Lyceum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Formules paragraaf 1</dc:title>
  <dc:creator>Kahraman, S.  (Seval) (S2Mb)</dc:creator>
  <cp:lastModifiedBy>Kahraman, S.  (Seval) (S2Mb)</cp:lastModifiedBy>
  <cp:revision>1</cp:revision>
  <dcterms:created xsi:type="dcterms:W3CDTF">2018-07-03T09:36:17Z</dcterms:created>
  <dcterms:modified xsi:type="dcterms:W3CDTF">2018-07-04T09:21:52Z</dcterms:modified>
</cp:coreProperties>
</file>