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68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7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8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9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8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2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7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5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4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39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1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BB08AB-86AB-4A02-873A-8F347A73D68A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4DF8B-CA1C-47FF-946E-7C0F0ECC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pmKbOIA8g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901B-46F5-4927-97A0-089EF2DF6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Formules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40086-5C52-4D63-B87F-917D7F830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Wiskunde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8080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398-87AE-4B15-8EC8-43E418F8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Oppervlakte</a:t>
            </a:r>
            <a:r>
              <a:rPr lang="en-US" dirty="0"/>
              <a:t> parallelogram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9DA0-B60D-4819-80C5-80787BFC9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Een</a:t>
            </a:r>
            <a:r>
              <a:rPr lang="en-US" dirty="0"/>
              <a:t> parallelogram </a:t>
            </a:r>
            <a:r>
              <a:rPr lang="en-US" dirty="0" err="1"/>
              <a:t>kun</a:t>
            </a:r>
            <a:r>
              <a:rPr lang="en-US" dirty="0"/>
              <a:t> je in 2 </a:t>
            </a:r>
            <a:r>
              <a:rPr lang="en-US" dirty="0" err="1"/>
              <a:t>driehoeken</a:t>
            </a:r>
            <a:r>
              <a:rPr lang="en-US" dirty="0"/>
              <a:t> die even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verdelen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Formules</a:t>
            </a:r>
            <a:r>
              <a:rPr lang="en-US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oppervlakte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= ½ x </a:t>
            </a:r>
            <a:r>
              <a:rPr lang="en-US" dirty="0" err="1"/>
              <a:t>zijde</a:t>
            </a:r>
            <a:r>
              <a:rPr lang="en-US" dirty="0"/>
              <a:t> x </a:t>
            </a:r>
            <a:r>
              <a:rPr lang="en-US" dirty="0" err="1"/>
              <a:t>bijbehorende</a:t>
            </a:r>
            <a:r>
              <a:rPr lang="en-US" dirty="0"/>
              <a:t> </a:t>
            </a:r>
            <a:r>
              <a:rPr lang="en-US" dirty="0" err="1"/>
              <a:t>hoogte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oppervlakte</a:t>
            </a:r>
            <a:r>
              <a:rPr lang="en-US" dirty="0"/>
              <a:t> parallelogram= </a:t>
            </a:r>
            <a:r>
              <a:rPr lang="en-US" dirty="0" err="1"/>
              <a:t>zijde</a:t>
            </a:r>
            <a:r>
              <a:rPr lang="en-US" dirty="0"/>
              <a:t> x </a:t>
            </a:r>
            <a:r>
              <a:rPr lang="en-US" dirty="0" err="1"/>
              <a:t>bijbehorende</a:t>
            </a:r>
            <a:r>
              <a:rPr lang="en-US" dirty="0"/>
              <a:t> </a:t>
            </a:r>
            <a:r>
              <a:rPr lang="en-US" dirty="0" err="1"/>
              <a:t>hoogte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1A4F3-2F55-4D87-A421-0B7B5A41006D}"/>
              </a:ext>
            </a:extLst>
          </p:cNvPr>
          <p:cNvSpPr/>
          <p:nvPr/>
        </p:nvSpPr>
        <p:spPr>
          <a:xfrm>
            <a:off x="9157252" y="3429000"/>
            <a:ext cx="1739345" cy="22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 </a:t>
            </a:r>
            <a:r>
              <a:rPr lang="en-US" dirty="0" err="1"/>
              <a:t>zijde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hoogte</a:t>
            </a:r>
            <a:r>
              <a:rPr lang="en-US" dirty="0"/>
              <a:t> die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loodrecht</a:t>
            </a:r>
            <a:r>
              <a:rPr lang="en-US" dirty="0"/>
              <a:t> op </a:t>
            </a:r>
            <a:r>
              <a:rPr lang="en-US" dirty="0" err="1"/>
              <a:t>elkaar</a:t>
            </a:r>
            <a:r>
              <a:rPr lang="en-US" dirty="0"/>
              <a:t>.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zie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rechthoekteken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88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B129-FE16-433E-BFE0-B8FA0384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Oppervlakte</a:t>
            </a:r>
            <a:r>
              <a:rPr lang="en-US" dirty="0"/>
              <a:t> </a:t>
            </a:r>
            <a:r>
              <a:rPr lang="en-US" dirty="0" err="1"/>
              <a:t>vlakke</a:t>
            </a:r>
            <a:r>
              <a:rPr lang="en-US" dirty="0"/>
              <a:t> </a:t>
            </a:r>
            <a:r>
              <a:rPr lang="en-US" dirty="0" err="1"/>
              <a:t>figuren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A64E-58D1-44AE-BB6C-6D250A724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err="1"/>
              <a:t>Voor</a:t>
            </a:r>
            <a:r>
              <a:rPr lang="en-US" sz="3400" dirty="0"/>
              <a:t> het </a:t>
            </a:r>
            <a:r>
              <a:rPr lang="en-US" sz="3400" dirty="0" err="1"/>
              <a:t>bereken</a:t>
            </a:r>
            <a:r>
              <a:rPr lang="en-US" sz="3400" dirty="0"/>
              <a:t> van de </a:t>
            </a:r>
            <a:r>
              <a:rPr lang="en-US" sz="3400" dirty="0" err="1"/>
              <a:t>oppervlaktes</a:t>
            </a:r>
            <a:r>
              <a:rPr lang="en-US" sz="3400" dirty="0"/>
              <a:t> </a:t>
            </a:r>
            <a:r>
              <a:rPr lang="en-US" sz="3400" dirty="0" err="1"/>
              <a:t>moet</a:t>
            </a:r>
            <a:r>
              <a:rPr lang="en-US" sz="3400" dirty="0"/>
              <a:t> je de </a:t>
            </a:r>
            <a:r>
              <a:rPr lang="en-US" sz="3400" dirty="0" err="1"/>
              <a:t>volgende</a:t>
            </a:r>
            <a:r>
              <a:rPr lang="en-US" sz="3400" dirty="0"/>
              <a:t> </a:t>
            </a:r>
            <a:r>
              <a:rPr lang="en-US" sz="3400" dirty="0" err="1"/>
              <a:t>formules</a:t>
            </a:r>
            <a:r>
              <a:rPr lang="en-US" sz="3400" dirty="0"/>
              <a:t> </a:t>
            </a:r>
            <a:r>
              <a:rPr lang="en-US" sz="3400" dirty="0" err="1"/>
              <a:t>kennen</a:t>
            </a:r>
            <a:r>
              <a:rPr lang="en-US" sz="3400" dirty="0"/>
              <a:t>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3400" b="1" dirty="0" err="1"/>
              <a:t>Formules</a:t>
            </a:r>
            <a:r>
              <a:rPr lang="en-US" sz="3400" b="1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dirty="0" err="1"/>
              <a:t>rechthoek</a:t>
            </a:r>
            <a:r>
              <a:rPr lang="en-US" sz="3200" dirty="0"/>
              <a:t>= </a:t>
            </a:r>
            <a:r>
              <a:rPr lang="en-US" sz="3200" dirty="0" err="1"/>
              <a:t>lengte</a:t>
            </a:r>
            <a:r>
              <a:rPr lang="en-US" sz="3200" dirty="0"/>
              <a:t> x </a:t>
            </a:r>
            <a:r>
              <a:rPr lang="en-US" sz="3200" dirty="0" err="1"/>
              <a:t>breedte</a:t>
            </a:r>
            <a:r>
              <a:rPr lang="en-US" sz="3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dirty="0" err="1"/>
              <a:t>vierkant</a:t>
            </a:r>
            <a:r>
              <a:rPr lang="en-US" sz="3200" dirty="0"/>
              <a:t>= </a:t>
            </a:r>
            <a:r>
              <a:rPr lang="en-US" sz="3200" dirty="0" err="1"/>
              <a:t>lengte</a:t>
            </a:r>
            <a:r>
              <a:rPr lang="en-US" sz="3200" dirty="0"/>
              <a:t> x </a:t>
            </a:r>
            <a:r>
              <a:rPr lang="en-US" sz="3200" dirty="0" err="1"/>
              <a:t>breedte</a:t>
            </a:r>
            <a:r>
              <a:rPr lang="en-US" sz="3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dirty="0" err="1"/>
              <a:t>driehoek</a:t>
            </a:r>
            <a:r>
              <a:rPr lang="en-US" sz="3200" dirty="0"/>
              <a:t>= ½ x </a:t>
            </a:r>
            <a:r>
              <a:rPr lang="en-US" sz="3200" dirty="0" err="1"/>
              <a:t>zijde</a:t>
            </a:r>
            <a:r>
              <a:rPr lang="en-US" sz="3200" dirty="0"/>
              <a:t> x </a:t>
            </a:r>
            <a:r>
              <a:rPr lang="en-US" sz="3200" dirty="0" err="1"/>
              <a:t>bijbehorende</a:t>
            </a:r>
            <a:r>
              <a:rPr lang="en-US" sz="3200" dirty="0"/>
              <a:t> </a:t>
            </a:r>
            <a:r>
              <a:rPr lang="en-US" sz="3200" dirty="0" err="1"/>
              <a:t>hoogte</a:t>
            </a:r>
            <a:r>
              <a:rPr lang="en-US" sz="3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opp</a:t>
            </a:r>
            <a:r>
              <a:rPr lang="en-US" sz="3200" dirty="0"/>
              <a:t> parallelogram= </a:t>
            </a:r>
            <a:r>
              <a:rPr lang="en-US" sz="3200" dirty="0" err="1"/>
              <a:t>zijde</a:t>
            </a:r>
            <a:r>
              <a:rPr lang="en-US" sz="3200" dirty="0"/>
              <a:t> x </a:t>
            </a:r>
            <a:r>
              <a:rPr lang="en-US" sz="3200" dirty="0" err="1"/>
              <a:t>bijbehoorende</a:t>
            </a:r>
            <a:r>
              <a:rPr lang="en-US" sz="3200" dirty="0"/>
              <a:t> </a:t>
            </a:r>
            <a:r>
              <a:rPr lang="en-US" sz="3200" dirty="0" err="1"/>
              <a:t>hoogte</a:t>
            </a:r>
            <a:r>
              <a:rPr lang="en-US" sz="3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dirty="0" err="1"/>
              <a:t>ruit</a:t>
            </a:r>
            <a:r>
              <a:rPr lang="en-US" sz="3200" dirty="0"/>
              <a:t>= </a:t>
            </a:r>
            <a:r>
              <a:rPr lang="en-US" sz="3200" dirty="0" err="1"/>
              <a:t>zijde</a:t>
            </a:r>
            <a:r>
              <a:rPr lang="en-US" sz="3200" dirty="0"/>
              <a:t> x </a:t>
            </a:r>
            <a:r>
              <a:rPr lang="en-US" sz="3200" dirty="0" err="1"/>
              <a:t>bijbehorende</a:t>
            </a:r>
            <a:r>
              <a:rPr lang="en-US" sz="3200" dirty="0"/>
              <a:t> </a:t>
            </a:r>
            <a:r>
              <a:rPr lang="en-US" sz="3200" dirty="0" err="1"/>
              <a:t>hoogte</a:t>
            </a: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4E65-A606-484A-A5EA-E17F2CDDCCDD}"/>
              </a:ext>
            </a:extLst>
          </p:cNvPr>
          <p:cNvSpPr/>
          <p:nvPr/>
        </p:nvSpPr>
        <p:spPr>
          <a:xfrm>
            <a:off x="7885043" y="3972339"/>
            <a:ext cx="3011554" cy="105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bereken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vlieger</a:t>
            </a:r>
            <a:r>
              <a:rPr lang="en-US" dirty="0"/>
              <a:t> of </a:t>
            </a:r>
            <a:r>
              <a:rPr lang="en-US" dirty="0" err="1"/>
              <a:t>een</a:t>
            </a:r>
            <a:r>
              <a:rPr lang="en-US" dirty="0"/>
              <a:t> trapezium </a:t>
            </a:r>
            <a:r>
              <a:rPr lang="en-US" dirty="0" err="1"/>
              <a:t>verdeel</a:t>
            </a:r>
            <a:r>
              <a:rPr lang="en-US" dirty="0"/>
              <a:t> je de </a:t>
            </a:r>
            <a:r>
              <a:rPr lang="en-US" dirty="0" err="1"/>
              <a:t>filguur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198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2DEF-5084-4E23-8ECD-DAE23A02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Inlijsten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02F6-3089-4929-AD8D-E110499B1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vlakke</a:t>
            </a:r>
            <a:r>
              <a:rPr lang="en-US" dirty="0"/>
              <a:t> </a:t>
            </a:r>
            <a:r>
              <a:rPr lang="en-US" dirty="0" err="1"/>
              <a:t>figuren</a:t>
            </a:r>
            <a:r>
              <a:rPr lang="en-US" dirty="0"/>
              <a:t> </a:t>
            </a:r>
            <a:r>
              <a:rPr lang="en-US" dirty="0" err="1"/>
              <a:t>breken</a:t>
            </a:r>
            <a:r>
              <a:rPr lang="en-US" dirty="0"/>
              <a:t> je ze door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lijsten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Daarvoor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video: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https://youtu.be/GpmKbOIA8gI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16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152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Formules paragraaf 2</vt:lpstr>
      <vt:lpstr>Oppervlakte parallelogram</vt:lpstr>
      <vt:lpstr>Oppervlakte vlakke figuren </vt:lpstr>
      <vt:lpstr>Inlijsten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Formules paragraaf 2</dc:title>
  <dc:creator>Rita</dc:creator>
  <cp:lastModifiedBy>Rita</cp:lastModifiedBy>
  <cp:revision>3</cp:revision>
  <dcterms:created xsi:type="dcterms:W3CDTF">2018-07-05T17:52:43Z</dcterms:created>
  <dcterms:modified xsi:type="dcterms:W3CDTF">2018-07-05T18:13:54Z</dcterms:modified>
</cp:coreProperties>
</file>